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D6E6"/>
    <a:srgbClr val="3F4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288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2BE0-FE07-2B41-BCED-CA6DFE5022CC}" type="datetimeFigureOut">
              <a:rPr lang="en-US" smtClean="0"/>
              <a:t>8/31/15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9356-A7E1-1B4A-819E-A866D5101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165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2BE0-FE07-2B41-BCED-CA6DFE5022CC}" type="datetimeFigureOut">
              <a:rPr lang="en-US" smtClean="0"/>
              <a:t>8/31/15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9356-A7E1-1B4A-819E-A866D5101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939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2BE0-FE07-2B41-BCED-CA6DFE5022CC}" type="datetimeFigureOut">
              <a:rPr lang="en-US" smtClean="0"/>
              <a:t>8/31/15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9356-A7E1-1B4A-819E-A866D5101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599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2BE0-FE07-2B41-BCED-CA6DFE5022CC}" type="datetimeFigureOut">
              <a:rPr lang="en-US" smtClean="0"/>
              <a:t>8/31/15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9356-A7E1-1B4A-819E-A866D5101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68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2BE0-FE07-2B41-BCED-CA6DFE5022CC}" type="datetimeFigureOut">
              <a:rPr lang="en-US" smtClean="0"/>
              <a:t>8/31/15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9356-A7E1-1B4A-819E-A866D5101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99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2BE0-FE07-2B41-BCED-CA6DFE5022CC}" type="datetimeFigureOut">
              <a:rPr lang="en-US" smtClean="0"/>
              <a:t>8/31/15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9356-A7E1-1B4A-819E-A866D5101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67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2BE0-FE07-2B41-BCED-CA6DFE5022CC}" type="datetimeFigureOut">
              <a:rPr lang="en-US" smtClean="0"/>
              <a:t>8/31/15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9356-A7E1-1B4A-819E-A866D5101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39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2BE0-FE07-2B41-BCED-CA6DFE5022CC}" type="datetimeFigureOut">
              <a:rPr lang="en-US" smtClean="0"/>
              <a:t>8/31/15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9356-A7E1-1B4A-819E-A866D5101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42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2BE0-FE07-2B41-BCED-CA6DFE5022CC}" type="datetimeFigureOut">
              <a:rPr lang="en-US" smtClean="0"/>
              <a:t>8/31/15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9356-A7E1-1B4A-819E-A866D5101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265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2BE0-FE07-2B41-BCED-CA6DFE5022CC}" type="datetimeFigureOut">
              <a:rPr lang="en-US" smtClean="0"/>
              <a:t>8/31/15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9356-A7E1-1B4A-819E-A866D5101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744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2BE0-FE07-2B41-BCED-CA6DFE5022CC}" type="datetimeFigureOut">
              <a:rPr lang="en-US" smtClean="0"/>
              <a:t>8/31/15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9356-A7E1-1B4A-819E-A866D5101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02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62BE0-FE07-2B41-BCED-CA6DFE5022CC}" type="datetimeFigureOut">
              <a:rPr lang="en-US" smtClean="0"/>
              <a:t>8/31/15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F9356-A7E1-1B4A-819E-A866D5101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40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drop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7" b="916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77399"/>
            <a:ext cx="7772400" cy="1470025"/>
          </a:xfrm>
        </p:spPr>
        <p:txBody>
          <a:bodyPr>
            <a:normAutofit/>
          </a:bodyPr>
          <a:lstStyle/>
          <a:p>
            <a:r>
              <a:rPr lang="en-GB" sz="4800" spc="600" dirty="0" smtClean="0">
                <a:solidFill>
                  <a:schemeClr val="bg1"/>
                </a:solidFill>
                <a:latin typeface="Avenir Light"/>
                <a:cs typeface="Avenir Light"/>
              </a:rPr>
              <a:t>TITLE GOES HERE</a:t>
            </a:r>
            <a:endParaRPr lang="en-GB" sz="4800" spc="600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45175"/>
            <a:ext cx="6400800" cy="330037"/>
          </a:xfrm>
        </p:spPr>
        <p:txBody>
          <a:bodyPr>
            <a:normAutofit/>
          </a:bodyPr>
          <a:lstStyle/>
          <a:p>
            <a:r>
              <a:rPr lang="en-GB" sz="1400" spc="300" dirty="0" smtClean="0">
                <a:solidFill>
                  <a:srgbClr val="3F4B53"/>
                </a:solidFill>
                <a:latin typeface="Avenir Black"/>
                <a:cs typeface="Avenir Black"/>
              </a:rPr>
              <a:t>SUBTITLE OR DATE GOES HERE</a:t>
            </a:r>
            <a:endParaRPr lang="en-GB" sz="1400" spc="300" dirty="0">
              <a:solidFill>
                <a:srgbClr val="3F4B53"/>
              </a:solidFill>
              <a:latin typeface="Avenir Black"/>
              <a:cs typeface="Avenir Blac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638" y="862396"/>
            <a:ext cx="3475890" cy="1591682"/>
          </a:xfrm>
          <a:prstGeom prst="rect">
            <a:avLst/>
          </a:prstGeom>
        </p:spPr>
      </p:pic>
      <p:pic>
        <p:nvPicPr>
          <p:cNvPr id="11" name="Picture 10" descr="EnviromediaLogo1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30" y="5969000"/>
            <a:ext cx="2381340" cy="78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08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GB" sz="3600" spc="300" dirty="0" smtClean="0">
                <a:solidFill>
                  <a:srgbClr val="3F4B53"/>
                </a:solidFill>
                <a:latin typeface="Avenir Black"/>
                <a:cs typeface="Avenir Black"/>
              </a:rPr>
              <a:t>TITLE GOES HERE</a:t>
            </a:r>
            <a:endParaRPr lang="en-GB" sz="3600" spc="300" dirty="0">
              <a:solidFill>
                <a:srgbClr val="3F4B53"/>
              </a:solidFill>
              <a:latin typeface="Avenir Black"/>
              <a:cs typeface="Aveni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3F4B53"/>
                </a:solidFill>
                <a:latin typeface="Avenir Light"/>
                <a:cs typeface="Avenir Light"/>
              </a:rPr>
              <a:t>Content Goes Here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3F4B53"/>
                </a:solidFill>
                <a:latin typeface="Avenir Light"/>
                <a:cs typeface="Avenir Light"/>
              </a:rPr>
              <a:t>Content Goes Here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3F4B53"/>
                </a:solidFill>
                <a:latin typeface="Avenir Light"/>
                <a:cs typeface="Avenir Light"/>
              </a:rPr>
              <a:t>Content Goes Here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3F4B53"/>
                </a:solidFill>
                <a:latin typeface="Avenir Light"/>
                <a:cs typeface="Avenir Light"/>
              </a:rPr>
              <a:t>Content Goes Here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3F4B53"/>
                </a:solidFill>
                <a:latin typeface="Avenir Light"/>
                <a:cs typeface="Avenir Light"/>
              </a:rPr>
              <a:t>Content Goes Here</a:t>
            </a:r>
            <a:endParaRPr lang="en-GB" dirty="0">
              <a:solidFill>
                <a:srgbClr val="3F4B53"/>
              </a:solidFill>
              <a:latin typeface="Avenir Light"/>
              <a:cs typeface="Avenir Light"/>
            </a:endParaRPr>
          </a:p>
        </p:txBody>
      </p:sp>
      <p:cxnSp>
        <p:nvCxnSpPr>
          <p:cNvPr id="11" name="Straight Connector 10"/>
          <p:cNvCxnSpPr>
            <a:stCxn id="13" idx="3"/>
          </p:cNvCxnSpPr>
          <p:nvPr/>
        </p:nvCxnSpPr>
        <p:spPr>
          <a:xfrm>
            <a:off x="1312210" y="6467005"/>
            <a:ext cx="7577790" cy="19764"/>
          </a:xfrm>
          <a:prstGeom prst="line">
            <a:avLst/>
          </a:prstGeom>
          <a:ln>
            <a:solidFill>
              <a:srgbClr val="3F4B53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GBEP-15001_Sticker_FOR PRINT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" y="6121565"/>
            <a:ext cx="12954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30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38550" cy="11430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3600" spc="300" dirty="0" smtClean="0">
                <a:solidFill>
                  <a:srgbClr val="3F4B53"/>
                </a:solidFill>
                <a:latin typeface="Avenir Black"/>
                <a:cs typeface="Avenir Black"/>
              </a:rPr>
              <a:t>TITLE GOES HERE</a:t>
            </a:r>
            <a:endParaRPr lang="en-GB" sz="3600" spc="300" dirty="0">
              <a:solidFill>
                <a:srgbClr val="3F4B53"/>
              </a:solidFill>
              <a:latin typeface="Avenir Black"/>
              <a:cs typeface="Aveni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3F4B53"/>
                </a:solidFill>
                <a:latin typeface="Avenir Light"/>
                <a:cs typeface="Avenir Light"/>
              </a:rPr>
              <a:t>Content Goes Here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3F4B53"/>
                </a:solidFill>
                <a:latin typeface="Avenir Light"/>
                <a:cs typeface="Avenir Light"/>
              </a:rPr>
              <a:t>Content Goes Here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3F4B53"/>
                </a:solidFill>
                <a:latin typeface="Avenir Light"/>
                <a:cs typeface="Avenir Light"/>
              </a:rPr>
              <a:t>Content Goes Here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3F4B53"/>
                </a:solidFill>
                <a:latin typeface="Avenir Light"/>
                <a:cs typeface="Avenir Light"/>
              </a:rPr>
              <a:t>Content Goes Here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3F4B53"/>
                </a:solidFill>
                <a:latin typeface="Avenir Light"/>
                <a:cs typeface="Avenir Light"/>
              </a:rPr>
              <a:t>Content Goes Here</a:t>
            </a:r>
            <a:endParaRPr lang="en-GB" dirty="0">
              <a:solidFill>
                <a:srgbClr val="3F4B53"/>
              </a:solidFill>
              <a:latin typeface="Avenir Light"/>
              <a:cs typeface="Avenir Light"/>
            </a:endParaRPr>
          </a:p>
        </p:txBody>
      </p:sp>
      <p:cxnSp>
        <p:nvCxnSpPr>
          <p:cNvPr id="11" name="Straight Connector 10"/>
          <p:cNvCxnSpPr>
            <a:stCxn id="13" idx="3"/>
          </p:cNvCxnSpPr>
          <p:nvPr/>
        </p:nvCxnSpPr>
        <p:spPr>
          <a:xfrm>
            <a:off x="1312210" y="6467005"/>
            <a:ext cx="2989915" cy="7798"/>
          </a:xfrm>
          <a:prstGeom prst="line">
            <a:avLst/>
          </a:prstGeom>
          <a:ln>
            <a:solidFill>
              <a:srgbClr val="3F4B53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GBEP-15001_Sticker_FOR PRINT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" y="6121565"/>
            <a:ext cx="1295400" cy="690880"/>
          </a:xfrm>
          <a:prstGeom prst="rect">
            <a:avLst/>
          </a:prstGeom>
        </p:spPr>
      </p:pic>
      <p:pic>
        <p:nvPicPr>
          <p:cNvPr id="6" name="Picture 5" descr="backdrop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9167" b="9167"/>
          <a:stretch/>
        </p:blipFill>
        <p:spPr>
          <a:xfrm>
            <a:off x="4511675" y="0"/>
            <a:ext cx="4648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44</Words>
  <Application>Microsoft Macintosh PowerPoint</Application>
  <PresentationFormat>On-screen Show (4:3)</PresentationFormat>
  <Paragraphs>14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TITLE GOES HERE</vt:lpstr>
      <vt:lpstr>TITLE GOES HERE</vt:lpstr>
      <vt:lpstr>TITLE GOES HERE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Emily Mitchell</dc:creator>
  <cp:lastModifiedBy>Emily Mitchell</cp:lastModifiedBy>
  <cp:revision>2</cp:revision>
  <dcterms:created xsi:type="dcterms:W3CDTF">2015-08-31T17:05:25Z</dcterms:created>
  <dcterms:modified xsi:type="dcterms:W3CDTF">2015-08-31T17:25:31Z</dcterms:modified>
</cp:coreProperties>
</file>